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5" r:id="rId38"/>
    <p:sldId id="296" r:id="rId39"/>
    <p:sldId id="297" r:id="rId40"/>
    <p:sldId id="291" r:id="rId41"/>
    <p:sldId id="292" r:id="rId42"/>
    <p:sldId id="293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1D9-4ACE-0B6A-30A1-9EF06D42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77BA-27B7-79C0-252B-A290CA816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1142C-9014-DBE6-7FE1-89CB08AF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9BD28-3782-B814-492A-221ACAB3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E888E-E51D-02DC-D6A0-3DDDCB40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5530-DF07-9AE3-86F7-497BD942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1298A-E293-54EE-9FAD-B03DC307B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7F6ED-D918-E48D-3F67-A43C6DDE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8119-9BDF-0BEA-F838-5CC7375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FE281-E87A-2D79-98F1-BAA868A8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8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90539-8D42-5D57-9D49-C08100F1F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25052-BB15-0793-A54F-B3CBF1E9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30CEE-5143-7AB2-5CAE-C56FC914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5706D-0F1A-2E9F-08EA-0F372FCA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A661-4411-EDCF-A996-35388D95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8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5F6D-A372-8FFA-CCEA-B16C539C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82D7-CAC7-C75E-D758-2DA421926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4067-123E-2555-A9E0-C5AE552B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50AB0-9499-EDF4-AE47-B1B3CBC0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36AF-D9DD-E681-C94C-A6F3F35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6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90A1-485D-C2BC-1220-646D3A1C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5F15F-50BB-3B1B-0CB7-4F6925AA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CCA7-FFC5-6E17-4A81-A5927B37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35A6-82C5-FD53-3130-648AFEA0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7473-AF81-D46F-961B-04BEE0DF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CBC0-83C2-E260-8BBE-D61BAAB0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6F23-470C-CBC3-F5B1-C68C40C9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A7699-5AC8-0541-6CA6-9687FBB6C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B6CF-2039-6326-1A40-FF419C6F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CB66F-2C64-C009-C506-5EEFED16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F391-66EB-2862-EDDC-C5F42E9E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9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1C07-FB7C-EA45-4470-4274F281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F74D8-B3A2-5FC5-8C93-9E23D895D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B76C3-8D0E-D1E7-AFA8-B61662E95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AF4BE-12DF-209A-2665-72FD78F80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6DE97-C755-7269-22A0-514DE059F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42039-CD9A-1E29-4519-7F8C3C74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7198-6046-0F65-953F-51BF80C9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3807D-BA41-4816-E5F6-948F4E6B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D4E5-92D4-9CFE-63C9-C2938B3E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04B65-C3C4-B88F-94EA-22769A8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6B603-61A3-F2A4-581D-2186893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EFFA0-2857-F62A-9399-AA8433B4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22CBC-924E-6ADD-39C7-82D93DEA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A0C6A-3EBF-332B-738A-A38C33CE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EB3A-F3EA-1981-B495-F195E080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13AA-A593-0F1F-9717-CBF7CF70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BF8D-62FA-4941-7ACB-C3E0D4A4A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77272-BF1F-A72C-35ED-E9F47029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011EE-049A-2363-87A5-350EB6FE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67DB1-AF24-3510-94C1-5FB31EC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049D-5EDC-ABAC-3383-8EAA1346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2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7AAD-D8A5-3A2C-3F62-A376EBA8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A064C-CA03-3DD2-B7CF-A5768811B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A9B71-545C-2F22-7E4D-2DF8794A8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D9782-26B6-29FD-C62A-B87AAAF7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7D146-F400-216C-424A-A684FD07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53199-C016-9742-8A30-2D528AD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938C9-F71C-92CF-C32F-AF9CADC7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CBD48-8D9B-AC39-19FE-3C1E6D6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9270-F733-B3B6-804C-1DD436FE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76C4A0-97BD-4FB6-ACA7-8999E49102B1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98063-6399-4AA8-8E2A-664F61BDA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B0DE4-994C-0712-CF7D-CC8F0F59F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6C7B-FBC5-8FFB-4505-2B467DC5C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99649-E752-FB7E-9094-0055C3DAC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1428A-0A35-D6C6-F609-233B10FB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3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0036-8222-2A75-AFA2-BC72F4DC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F727-D93E-C4D6-B72B-2D7DE74D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0A1A-8CF3-245F-1257-4BA46977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FC7C-C750-2C90-A415-E2CAB098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D417-7976-2469-7E09-B0C804D5B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36C10-835F-75C1-AC19-72E91FED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40E0-31D7-3C3B-C43D-4821E335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3F28-0E03-2C6E-2009-E0F67855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7E75-67CC-D43A-34C6-81A1892F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603E-567B-6AAE-09E1-B3F6091E0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5CF52-DFD4-758F-9241-76DBB705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2133-7A2A-2A0A-1E5B-CB2D2F5D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81F7C-1692-6886-F067-9F5F0F9F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678DC-B2BC-AA2F-BE91-A38ECBE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A32-8793-8D0B-2AA2-3404727E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EEA4-AE81-C858-344C-F23987D29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AA2FB-9E69-AB9E-628C-A1A833DA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13D8-B8E7-28D0-CC1C-D5CF0350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D8E2-B00D-C09B-7FF0-7EE5FEB6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1DCA-C9B3-FAB5-4558-BF2B04B3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6E47-92F3-3953-E363-297068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2915-BA70-19DA-2EFC-A76F69DB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B3BC6-1862-F7E3-58D0-54551FC0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5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87E-948F-140F-9FB3-18E645C0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65548-F844-DDB5-D05B-8E252640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C93EC-66BE-F746-34E5-3FF0931F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2B9-5478-CCC8-C0F7-84F6C249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89F0-A70A-8CB9-35F5-8D981BFE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CCBE3-473D-482B-0242-7922372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CD4-3F46-6B92-1082-B5CD28A3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3207-4D07-40D4-A14C-A572D72B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9D31C-7425-4CDF-B0FF-E3852A8D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EAE7-FF53-6D5B-1976-BB698F50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1B618-3D29-B0C8-F411-CF9552980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CB37E-D643-4B60-B5DB-2D6F3E6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1969-4A07-A2A6-A930-99569A64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2A32-B6CF-2EB2-F847-5B40269F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28363-1947-E45C-CB34-DD5347A7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18B-7FAB-25FA-D0DC-D41DEAF4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5999-0D73-3AA1-E4D4-3872382A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A243E-F1D7-84B2-59C5-29A23CEE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E87D-CD3B-D82A-7EB0-075A373E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31E6-9FFE-1E3A-7BD8-D7DE3141B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06AF-A10D-0FB9-7F5F-E0120061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1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D3F-C23D-B988-01E6-B2D8CBA3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C29C-78A9-D644-5F6D-977DDB3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9C344-7424-7594-D568-FA6EE6D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B3D5-8C2D-BC54-2D64-484EFA07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9E974-74F7-0531-023E-D23D8A4C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55965-CBD0-AE13-36A9-33061AB8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7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5FEF-D0B1-4ECB-0F36-74267DF1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5A7F-1A82-F21F-8A73-4AEEECB1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DBB0-045F-6A5D-202E-3E50D66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4E48-32CD-97F6-7B18-1646AF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3B28-AD6F-77A7-3609-6AA34CE5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939D2-7643-4E64-694A-12B7A4FC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3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2298-5CF4-E466-44F3-F417B815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23C-0AED-F66C-B6AE-B6CEEB4D6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53746-F10B-73F5-F9A8-8AFF9419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4DBE-AE92-DDB4-24AE-A3C620F7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4D01-A8E6-6CA3-0AB0-13FF7321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5DAA7-5784-32FE-37DA-EF714FD3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F645-9E99-E7D2-61C0-4A6569B9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1D8B-1DD8-CA98-2D90-FF19B756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48D23-98C0-45A4-9D78-8F6C6DE6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5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38EE-38F2-FC63-2F86-6D12C178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244AA-A4F3-78FF-1EFD-65718EE6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8FFD9-54D9-41E3-B189-7F2235B6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8389-95EA-F48B-19CB-4E631F44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2AA5-66D5-7CBB-0888-5FEA2BCC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69772-2C8C-72D5-DB91-5025C013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8F24-E336-B11B-2E9F-ADAA0215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85B6-AC8E-0737-3273-2680B97D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E543-6B49-FE5C-43EB-2CCF60B9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5349-6676-A577-372F-E2E621EC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8EF8-D43E-4956-65FA-436174B9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1C2E-1C8A-7552-18A5-EBAFC72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41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25CB-5AA2-E708-B0E3-B9D38928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8F14-1587-589F-52F3-9906C50F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048A8-CA51-F041-A0D2-5EBFAD26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61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C910-13F4-8B0E-9545-7D487645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858B-D308-AA1D-2620-32E75433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4C6F0-7CCE-B9CC-B94D-C0CD2D81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DCB4-B23B-CBF9-D1AF-C7DF6281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3E8-D931-0037-8576-E41C8F9C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59A6-CF9C-F1F2-154B-51222D6A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B03E-3B51-7894-8AC9-89F308F2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E932-118A-3136-C900-F42DE0ED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9F38-567E-0D0A-E54C-453094A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6BF0-8522-4983-2C26-13A7E9B0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DAB69-5D89-FFA9-70C2-2B36FB62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5C630-FC81-B1A8-F704-77BF322B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3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1BA1-7E4D-11DF-C5BC-9FBDA9D9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9390-98D9-0A4D-E69D-E4282F4E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89EAF-012C-FA50-F3E7-C4730BDA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BE05-B7F0-99F9-70EA-124E555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5D16-3CAB-2F31-8E2E-5ED4F585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1039C-9920-2BDB-61FB-907FD194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3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C834-211F-3928-07FD-1E9711E1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2C47-76A1-D1E6-7AE0-389E35BC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A9E3-E96D-6B6C-8420-CEF3A1DF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6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5881-E141-B43C-BDA9-83EAD935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DA18-32C1-BF0A-FB03-8C102DE0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59565-C7CD-F90B-3F86-09463DB8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2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C54B-D744-FE4B-6CAB-67364A2B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D2CAC-93D8-C445-846D-455DC79A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9D9A1-68DE-4F0E-9F78-9BA6C796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93FC-5FB9-05E7-A789-3AE933A8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B7F6-828B-5854-453D-AB148D882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736CF-F406-5267-F472-1968F000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E94F-62F7-3C95-2AD5-2D143A5B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26B2D-EE38-E621-F570-DD688D26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6C15A-80D2-8331-81A1-1EA861F1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3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E068-1412-3715-B1C5-B7A7875F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1F60-4F81-6334-1851-8C7C3FCF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B3F8D-06B0-0D96-789E-AAAD28C5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8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A765-4DF0-0DB0-B1E5-18781E9D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86A3-66BF-76A5-FCB2-D32D38ED7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4FAB9-72C5-002D-3AB2-88AC7B92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62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2F00-3B8A-63F0-D8BD-6122D3EE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FB47-0ADD-8FC6-6C60-550FB852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0AA5B-65F8-1E84-A9C0-DEEBA187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0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18B0-2AEC-17BD-ED34-72FF7714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5156-2E2D-9599-A6C6-47B4C3CE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EA50D-70BB-6612-989B-06E32818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6F55-CF4F-D574-B5B2-FF8A9959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D34C-30A6-7C99-3920-63D43DBD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D649B-44E4-2C1E-8837-75DC3CB4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E16D-6D91-3825-D9C5-1ADFBD1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4149-F47D-9B07-46D4-6E838F02D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4843A-1CC4-E38F-8475-025A625D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A506-A6CC-677D-F22A-FD3AB33B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5D0D-323D-4275-7236-4AB813FF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55B7B-240B-B72A-E751-4039A6A5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6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8823-5309-7179-4C7B-9A084574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6D01-A045-51A3-7FF4-EC3845AE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1E340-E5A1-E0C6-F5ED-17D39AC1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zeeshan gillani</dc:creator>
  <cp:lastModifiedBy>zeeshan gillani</cp:lastModifiedBy>
  <cp:revision>1</cp:revision>
  <dcterms:created xsi:type="dcterms:W3CDTF">2024-12-10T05:24:57Z</dcterms:created>
  <dcterms:modified xsi:type="dcterms:W3CDTF">2024-12-10T06:05:42Z</dcterms:modified>
</cp:coreProperties>
</file>